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56" r:id="rId6"/>
    <p:sldId id="260" r:id="rId7"/>
    <p:sldId id="258" r:id="rId8"/>
    <p:sldId id="261" r:id="rId9"/>
    <p:sldId id="259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0D700-1E0C-4449-8939-AD9CF0FBBA05}" v="55" dt="2023-02-05T14:20:29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senjak Walter" userId="6fa97b3c-3d07-4a21-8fc9-1572893c8b80" providerId="ADAL" clId="{7DD0D700-1E0C-4449-8939-AD9CF0FBBA05}"/>
    <pc:docChg chg="undo custSel addSld modSld">
      <pc:chgData name="Wesenjak Walter" userId="6fa97b3c-3d07-4a21-8fc9-1572893c8b80" providerId="ADAL" clId="{7DD0D700-1E0C-4449-8939-AD9CF0FBBA05}" dt="2023-02-05T14:20:29.031" v="290" actId="207"/>
      <pc:docMkLst>
        <pc:docMk/>
      </pc:docMkLst>
      <pc:sldChg chg="modSp mod">
        <pc:chgData name="Wesenjak Walter" userId="6fa97b3c-3d07-4a21-8fc9-1572893c8b80" providerId="ADAL" clId="{7DD0D700-1E0C-4449-8939-AD9CF0FBBA05}" dt="2023-01-29T19:43:18.529" v="282" actId="255"/>
        <pc:sldMkLst>
          <pc:docMk/>
          <pc:sldMk cId="2245634167" sldId="256"/>
        </pc:sldMkLst>
        <pc:spChg chg="mod">
          <ac:chgData name="Wesenjak Walter" userId="6fa97b3c-3d07-4a21-8fc9-1572893c8b80" providerId="ADAL" clId="{7DD0D700-1E0C-4449-8939-AD9CF0FBBA05}" dt="2023-01-29T19:43:18.529" v="282" actId="255"/>
          <ac:spMkLst>
            <pc:docMk/>
            <pc:sldMk cId="2245634167" sldId="256"/>
            <ac:spMk id="2" creationId="{E00CB53B-11AE-12FE-28DD-4C82A17C692B}"/>
          </ac:spMkLst>
        </pc:spChg>
        <pc:spChg chg="mod">
          <ac:chgData name="Wesenjak Walter" userId="6fa97b3c-3d07-4a21-8fc9-1572893c8b80" providerId="ADAL" clId="{7DD0D700-1E0C-4449-8939-AD9CF0FBBA05}" dt="2023-01-29T19:42:33.533" v="281" actId="255"/>
          <ac:spMkLst>
            <pc:docMk/>
            <pc:sldMk cId="2245634167" sldId="256"/>
            <ac:spMk id="3" creationId="{4FC3FB16-208C-7951-3A65-7378721F3DAB}"/>
          </ac:spMkLst>
        </pc:spChg>
      </pc:sldChg>
      <pc:sldChg chg="addSp delSp modSp new mod setBg modAnim">
        <pc:chgData name="Wesenjak Walter" userId="6fa97b3c-3d07-4a21-8fc9-1572893c8b80" providerId="ADAL" clId="{7DD0D700-1E0C-4449-8939-AD9CF0FBBA05}" dt="2023-01-29T19:41:44.036" v="280" actId="20577"/>
        <pc:sldMkLst>
          <pc:docMk/>
          <pc:sldMk cId="258342774" sldId="257"/>
        </pc:sldMkLst>
        <pc:spChg chg="del">
          <ac:chgData name="Wesenjak Walter" userId="6fa97b3c-3d07-4a21-8fc9-1572893c8b80" providerId="ADAL" clId="{7DD0D700-1E0C-4449-8939-AD9CF0FBBA05}" dt="2023-01-28T15:59:09.824" v="100"/>
          <ac:spMkLst>
            <pc:docMk/>
            <pc:sldMk cId="258342774" sldId="257"/>
            <ac:spMk id="2" creationId="{2507F1F3-8110-88E9-19B3-1D10A86EDFD4}"/>
          </ac:spMkLst>
        </pc:spChg>
        <pc:spChg chg="add mod">
          <ac:chgData name="Wesenjak Walter" userId="6fa97b3c-3d07-4a21-8fc9-1572893c8b80" providerId="ADAL" clId="{7DD0D700-1E0C-4449-8939-AD9CF0FBBA05}" dt="2023-01-28T16:15:30.053" v="260" actId="255"/>
          <ac:spMkLst>
            <pc:docMk/>
            <pc:sldMk cId="258342774" sldId="257"/>
            <ac:spMk id="3" creationId="{96773520-E025-3C0E-8130-93EC6AEB7FC7}"/>
          </ac:spMkLst>
        </pc:spChg>
        <pc:spChg chg="add mod">
          <ac:chgData name="Wesenjak Walter" userId="6fa97b3c-3d07-4a21-8fc9-1572893c8b80" providerId="ADAL" clId="{7DD0D700-1E0C-4449-8939-AD9CF0FBBA05}" dt="2023-01-29T19:41:44.036" v="280" actId="20577"/>
          <ac:spMkLst>
            <pc:docMk/>
            <pc:sldMk cId="258342774" sldId="257"/>
            <ac:spMk id="6" creationId="{C57BD9CB-8EEB-2E73-0F71-4196E5CC692F}"/>
          </ac:spMkLst>
        </pc:spChg>
        <pc:spChg chg="add del">
          <ac:chgData name="Wesenjak Walter" userId="6fa97b3c-3d07-4a21-8fc9-1572893c8b80" providerId="ADAL" clId="{7DD0D700-1E0C-4449-8939-AD9CF0FBBA05}" dt="2023-01-28T16:00:46.845" v="118" actId="26606"/>
          <ac:spMkLst>
            <pc:docMk/>
            <pc:sldMk cId="258342774" sldId="257"/>
            <ac:spMk id="15" creationId="{78C9D07A-5A22-4E55-B18A-47CF07E5080D}"/>
          </ac:spMkLst>
        </pc:spChg>
        <pc:spChg chg="add del">
          <ac:chgData name="Wesenjak Walter" userId="6fa97b3c-3d07-4a21-8fc9-1572893c8b80" providerId="ADAL" clId="{7DD0D700-1E0C-4449-8939-AD9CF0FBBA05}" dt="2023-01-28T16:00:46.845" v="118" actId="26606"/>
          <ac:spMkLst>
            <pc:docMk/>
            <pc:sldMk cId="258342774" sldId="257"/>
            <ac:spMk id="17" creationId="{3D71E629-0739-4A59-972B-A9E9A4500E31}"/>
          </ac:spMkLst>
        </pc:spChg>
        <pc:spChg chg="add del">
          <ac:chgData name="Wesenjak Walter" userId="6fa97b3c-3d07-4a21-8fc9-1572893c8b80" providerId="ADAL" clId="{7DD0D700-1E0C-4449-8939-AD9CF0FBBA05}" dt="2023-01-28T16:00:46.845" v="118" actId="26606"/>
          <ac:spMkLst>
            <pc:docMk/>
            <pc:sldMk cId="258342774" sldId="257"/>
            <ac:spMk id="19" creationId="{068A8980-5323-4E32-9817-A14D0B9184F2}"/>
          </ac:spMkLst>
        </pc:spChg>
        <pc:spChg chg="add del">
          <ac:chgData name="Wesenjak Walter" userId="6fa97b3c-3d07-4a21-8fc9-1572893c8b80" providerId="ADAL" clId="{7DD0D700-1E0C-4449-8939-AD9CF0FBBA05}" dt="2023-01-28T16:00:46.845" v="118" actId="26606"/>
          <ac:spMkLst>
            <pc:docMk/>
            <pc:sldMk cId="258342774" sldId="257"/>
            <ac:spMk id="23" creationId="{8B79A499-6023-4495-8687-96680A5E9597}"/>
          </ac:spMkLst>
        </pc:spChg>
        <pc:spChg chg="add del">
          <ac:chgData name="Wesenjak Walter" userId="6fa97b3c-3d07-4a21-8fc9-1572893c8b80" providerId="ADAL" clId="{7DD0D700-1E0C-4449-8939-AD9CF0FBBA05}" dt="2023-01-28T16:00:46.845" v="118" actId="26606"/>
          <ac:spMkLst>
            <pc:docMk/>
            <pc:sldMk cId="258342774" sldId="257"/>
            <ac:spMk id="25" creationId="{BAA1CC66-52B7-4B1A-83B9-4473DABF8A84}"/>
          </ac:spMkLst>
        </pc:spChg>
        <pc:spChg chg="add del">
          <ac:chgData name="Wesenjak Walter" userId="6fa97b3c-3d07-4a21-8fc9-1572893c8b80" providerId="ADAL" clId="{7DD0D700-1E0C-4449-8939-AD9CF0FBBA05}" dt="2023-01-28T16:00:46.845" v="118" actId="26606"/>
          <ac:spMkLst>
            <pc:docMk/>
            <pc:sldMk cId="258342774" sldId="257"/>
            <ac:spMk id="27" creationId="{427A1B02-0BC3-4123-A27E-111F26354A77}"/>
          </ac:spMkLst>
        </pc:spChg>
        <pc:spChg chg="add del">
          <ac:chgData name="Wesenjak Walter" userId="6fa97b3c-3d07-4a21-8fc9-1572893c8b80" providerId="ADAL" clId="{7DD0D700-1E0C-4449-8939-AD9CF0FBBA05}" dt="2023-01-28T16:00:46.845" v="118" actId="26606"/>
          <ac:spMkLst>
            <pc:docMk/>
            <pc:sldMk cId="258342774" sldId="257"/>
            <ac:spMk id="29" creationId="{846EBDA5-97CE-4375-BC99-C7365D1CC66B}"/>
          </ac:spMkLst>
        </pc:spChg>
        <pc:graphicFrameChg chg="add del mod">
          <ac:chgData name="Wesenjak Walter" userId="6fa97b3c-3d07-4a21-8fc9-1572893c8b80" providerId="ADAL" clId="{7DD0D700-1E0C-4449-8939-AD9CF0FBBA05}" dt="2023-01-28T16:08:04.622" v="133" actId="478"/>
          <ac:graphicFrameMkLst>
            <pc:docMk/>
            <pc:sldMk cId="258342774" sldId="257"/>
            <ac:graphicFrameMk id="4" creationId="{6A003CB1-62B9-B69F-5C91-1ABADF7B2029}"/>
          </ac:graphicFrameMkLst>
        </pc:graphicFrameChg>
        <pc:graphicFrameChg chg="add mod">
          <ac:chgData name="Wesenjak Walter" userId="6fa97b3c-3d07-4a21-8fc9-1572893c8b80" providerId="ADAL" clId="{7DD0D700-1E0C-4449-8939-AD9CF0FBBA05}" dt="2023-01-28T16:14:28.217" v="259" actId="20577"/>
          <ac:graphicFrameMkLst>
            <pc:docMk/>
            <pc:sldMk cId="258342774" sldId="257"/>
            <ac:graphicFrameMk id="5" creationId="{6A003CB1-62B9-B69F-5C91-1ABADF7B2029}"/>
          </ac:graphicFrameMkLst>
        </pc:graphicFrameChg>
        <pc:picChg chg="add del">
          <ac:chgData name="Wesenjak Walter" userId="6fa97b3c-3d07-4a21-8fc9-1572893c8b80" providerId="ADAL" clId="{7DD0D700-1E0C-4449-8939-AD9CF0FBBA05}" dt="2023-01-28T16:00:46.845" v="118" actId="26606"/>
          <ac:picMkLst>
            <pc:docMk/>
            <pc:sldMk cId="258342774" sldId="257"/>
            <ac:picMk id="9" creationId="{5321D838-2C7E-4177-9DD3-DAC78324A2B2}"/>
          </ac:picMkLst>
        </pc:picChg>
        <pc:picChg chg="add del">
          <ac:chgData name="Wesenjak Walter" userId="6fa97b3c-3d07-4a21-8fc9-1572893c8b80" providerId="ADAL" clId="{7DD0D700-1E0C-4449-8939-AD9CF0FBBA05}" dt="2023-01-28T16:00:46.845" v="118" actId="26606"/>
          <ac:picMkLst>
            <pc:docMk/>
            <pc:sldMk cId="258342774" sldId="257"/>
            <ac:picMk id="11" creationId="{0146E45C-1450-4186-B501-74F221F897A8}"/>
          </ac:picMkLst>
        </pc:picChg>
        <pc:picChg chg="add del">
          <ac:chgData name="Wesenjak Walter" userId="6fa97b3c-3d07-4a21-8fc9-1572893c8b80" providerId="ADAL" clId="{7DD0D700-1E0C-4449-8939-AD9CF0FBBA05}" dt="2023-01-28T16:00:46.845" v="118" actId="26606"/>
          <ac:picMkLst>
            <pc:docMk/>
            <pc:sldMk cId="258342774" sldId="257"/>
            <ac:picMk id="13" creationId="{EEDDA48B-BC04-4915-ADA3-A1A9522EB0D1}"/>
          </ac:picMkLst>
        </pc:picChg>
        <pc:picChg chg="add del">
          <ac:chgData name="Wesenjak Walter" userId="6fa97b3c-3d07-4a21-8fc9-1572893c8b80" providerId="ADAL" clId="{7DD0D700-1E0C-4449-8939-AD9CF0FBBA05}" dt="2023-01-28T16:00:46.845" v="118" actId="26606"/>
          <ac:picMkLst>
            <pc:docMk/>
            <pc:sldMk cId="258342774" sldId="257"/>
            <ac:picMk id="21" creationId="{C1A37955-21EA-4810-9AED-24CF25E26010}"/>
          </ac:picMkLst>
        </pc:picChg>
      </pc:sldChg>
      <pc:sldChg chg="modSp mod">
        <pc:chgData name="Wesenjak Walter" userId="6fa97b3c-3d07-4a21-8fc9-1572893c8b80" providerId="ADAL" clId="{7DD0D700-1E0C-4449-8939-AD9CF0FBBA05}" dt="2023-02-05T14:20:29.031" v="290" actId="207"/>
        <pc:sldMkLst>
          <pc:docMk/>
          <pc:sldMk cId="3532787353" sldId="258"/>
        </pc:sldMkLst>
        <pc:graphicFrameChg chg="mod">
          <ac:chgData name="Wesenjak Walter" userId="6fa97b3c-3d07-4a21-8fc9-1572893c8b80" providerId="ADAL" clId="{7DD0D700-1E0C-4449-8939-AD9CF0FBBA05}" dt="2023-02-05T14:20:29.031" v="290" actId="207"/>
          <ac:graphicFrameMkLst>
            <pc:docMk/>
            <pc:sldMk cId="3532787353" sldId="258"/>
            <ac:graphicFrameMk id="8" creationId="{6A003CB1-62B9-B69F-5C91-1ABADF7B2029}"/>
          </ac:graphicFrameMkLst>
        </pc:graphicFrameChg>
      </pc:sldChg>
      <pc:sldChg chg="modSp">
        <pc:chgData name="Wesenjak Walter" userId="6fa97b3c-3d07-4a21-8fc9-1572893c8b80" providerId="ADAL" clId="{7DD0D700-1E0C-4449-8939-AD9CF0FBBA05}" dt="2023-02-05T14:19:28.745" v="288" actId="207"/>
        <pc:sldMkLst>
          <pc:docMk/>
          <pc:sldMk cId="797605925" sldId="261"/>
        </pc:sldMkLst>
        <pc:graphicFrameChg chg="mod">
          <ac:chgData name="Wesenjak Walter" userId="6fa97b3c-3d07-4a21-8fc9-1572893c8b80" providerId="ADAL" clId="{7DD0D700-1E0C-4449-8939-AD9CF0FBBA05}" dt="2023-02-05T14:19:28.745" v="288" actId="207"/>
          <ac:graphicFrameMkLst>
            <pc:docMk/>
            <pc:sldMk cId="797605925" sldId="261"/>
            <ac:graphicFrameMk id="8" creationId="{00000000-0000-0000-0000-000000000000}"/>
          </ac:graphicFrameMkLst>
        </pc:graphicFrameChg>
      </pc:sldChg>
      <pc:sldChg chg="modSp">
        <pc:chgData name="Wesenjak Walter" userId="6fa97b3c-3d07-4a21-8fc9-1572893c8b80" providerId="ADAL" clId="{7DD0D700-1E0C-4449-8939-AD9CF0FBBA05}" dt="2023-02-05T14:12:49.055" v="286" actId="732"/>
        <pc:sldMkLst>
          <pc:docMk/>
          <pc:sldMk cId="4205027413" sldId="264"/>
        </pc:sldMkLst>
        <pc:picChg chg="mod">
          <ac:chgData name="Wesenjak Walter" userId="6fa97b3c-3d07-4a21-8fc9-1572893c8b80" providerId="ADAL" clId="{7DD0D700-1E0C-4449-8939-AD9CF0FBBA05}" dt="2023-02-05T14:12:49.055" v="286" actId="732"/>
          <ac:picMkLst>
            <pc:docMk/>
            <pc:sldMk cId="4205027413" sldId="264"/>
            <ac:picMk id="3090" creationId="{00000000-0000-0000-0000-000000000000}"/>
          </ac:picMkLst>
        </pc:picChg>
        <pc:picChg chg="mod">
          <ac:chgData name="Wesenjak Walter" userId="6fa97b3c-3d07-4a21-8fc9-1572893c8b80" providerId="ADAL" clId="{7DD0D700-1E0C-4449-8939-AD9CF0FBBA05}" dt="2023-02-05T14:12:26.565" v="285" actId="732"/>
          <ac:picMkLst>
            <pc:docMk/>
            <pc:sldMk cId="4205027413" sldId="264"/>
            <ac:picMk id="3092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sstamsrietz-my.sharepoint.com/personal/w_wesenjak_ms-stams-rietz_at/Documents/Schule/Mathe/Bildungsstandarts/IKM/Auswertung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.wesenjak\OneDrive%20-%20MS-Stams-Rietz\Schule\Mathe\Bildungsstandarts\IKM\Ergebnisse%202022_23\Auswertung%20Englisch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sstamsrietz-my.sharepoint.com/personal/w_wesenjak_ms-stams-rietz_at/Documents/Schule/Mathe/Bildungsstandarts/IKM/Auswertung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.wesenjak\OneDrive%20-%20MS-Stams-Rietz\Schule\Mathe\Bildungsstandarts\IKM\Ergebnisse%202022_23\Auswertung%20Deutsch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msstamsrietz-my.sharepoint.com/personal/w_wesenjak_ms-stams-rietz_at/Documents/Schule/Mathe/Bildungsstandarts/IKM/Auswertung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5500855241756137"/>
          <c:y val="0.11751950871809097"/>
          <c:w val="0.73089549744880455"/>
          <c:h val="0.8508737774457476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Tabelle1!$B$6</c:f>
              <c:strCache>
                <c:ptCount val="1"/>
                <c:pt idx="0">
                  <c:v>Punkte</c:v>
                </c:pt>
              </c:strCache>
            </c:strRef>
          </c:tx>
          <c:spPr>
            <a:solidFill>
              <a:schemeClr val="tx1">
                <a:lumMod val="8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183-4BE3-8C72-473FC1A3E105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183-4BE3-8C72-473FC1A3E105}"/>
              </c:ext>
            </c:extLst>
          </c:dPt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151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183-4BE3-8C72-473FC1A3E105}"/>
                </c:ext>
              </c:extLst>
            </c:dLbl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Tabelle1!$A$7:$A$11</c:f>
              <c:strCache>
                <c:ptCount val="5"/>
                <c:pt idx="0">
                  <c:v>Mittelschulen</c:v>
                </c:pt>
                <c:pt idx="1">
                  <c:v>alle Schultypen</c:v>
                </c:pt>
                <c:pt idx="2">
                  <c:v>AHS (Gymnasien)</c:v>
                </c:pt>
                <c:pt idx="3">
                  <c:v>MS Stams Rietz 3a, 3b</c:v>
                </c:pt>
                <c:pt idx="4">
                  <c:v>MS Stams Rietz AHS</c:v>
                </c:pt>
              </c:strCache>
            </c:strRef>
          </c:cat>
          <c:val>
            <c:numRef>
              <c:f>Tabelle1!$B$7:$B$11</c:f>
              <c:numCache>
                <c:formatCode>General</c:formatCode>
                <c:ptCount val="5"/>
                <c:pt idx="0">
                  <c:v>144</c:v>
                </c:pt>
                <c:pt idx="1">
                  <c:v>150</c:v>
                </c:pt>
                <c:pt idx="2">
                  <c:v>160</c:v>
                </c:pt>
                <c:pt idx="3">
                  <c:v>151</c:v>
                </c:pt>
                <c:pt idx="4">
                  <c:v>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83-4BE3-8C72-473FC1A3E1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317699632"/>
        <c:axId val="317700880"/>
        <c:axId val="0"/>
      </c:bar3DChart>
      <c:catAx>
        <c:axId val="3176996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7700880"/>
        <c:crosses val="autoZero"/>
        <c:auto val="1"/>
        <c:lblAlgn val="ctr"/>
        <c:lblOffset val="100"/>
        <c:noMultiLvlLbl val="0"/>
      </c:catAx>
      <c:valAx>
        <c:axId val="317700880"/>
        <c:scaling>
          <c:orientation val="minMax"/>
        </c:scaling>
        <c:delete val="1"/>
        <c:axPos val="b"/>
        <c:majorGridlines>
          <c:spPr>
            <a:ln w="9525">
              <a:solidFill>
                <a:schemeClr val="lt1">
                  <a:lumMod val="50000"/>
                </a:schemeClr>
              </a:solidFill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1769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Tabelle1!$B$6</c:f>
              <c:strCache>
                <c:ptCount val="1"/>
                <c:pt idx="0">
                  <c:v>Punkte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9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424-4D4E-9343-CAD548BFB6BF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9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424-4D4E-9343-CAD548BFB6BF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9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424-4D4E-9343-CAD548BFB6BF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>
                  <a:alpha val="88000"/>
                </a:srgb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424-4D4E-9343-CAD548BFB6BF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>
                  <a:alpha val="88000"/>
                </a:srgb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424-4D4E-9343-CAD548BFB6BF}"/>
              </c:ext>
            </c:extLst>
          </c:dPt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Tabelle1!$A$7:$A$11</c:f>
              <c:strCache>
                <c:ptCount val="5"/>
                <c:pt idx="0">
                  <c:v>Mittelschulen</c:v>
                </c:pt>
                <c:pt idx="1">
                  <c:v>alle Schultypen</c:v>
                </c:pt>
                <c:pt idx="2">
                  <c:v>AHS (Gymnasien)</c:v>
                </c:pt>
                <c:pt idx="3">
                  <c:v>MS Stams Rietz 3a, 3b</c:v>
                </c:pt>
                <c:pt idx="4">
                  <c:v>MS Stams Rietz AHS</c:v>
                </c:pt>
              </c:strCache>
            </c:strRef>
          </c:cat>
          <c:val>
            <c:numRef>
              <c:f>Tabelle1!$B$7:$B$11</c:f>
              <c:numCache>
                <c:formatCode>General</c:formatCode>
                <c:ptCount val="5"/>
                <c:pt idx="0">
                  <c:v>144</c:v>
                </c:pt>
                <c:pt idx="1">
                  <c:v>150</c:v>
                </c:pt>
                <c:pt idx="2">
                  <c:v>159</c:v>
                </c:pt>
                <c:pt idx="3">
                  <c:v>148</c:v>
                </c:pt>
                <c:pt idx="4">
                  <c:v>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424-4D4E-9343-CAD548BFB6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317699632"/>
        <c:axId val="317700880"/>
        <c:axId val="0"/>
      </c:bar3DChart>
      <c:catAx>
        <c:axId val="3176996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7700880"/>
        <c:crosses val="autoZero"/>
        <c:auto val="1"/>
        <c:lblAlgn val="ctr"/>
        <c:lblOffset val="100"/>
        <c:noMultiLvlLbl val="0"/>
      </c:catAx>
      <c:valAx>
        <c:axId val="317700880"/>
        <c:scaling>
          <c:orientation val="minMax"/>
        </c:scaling>
        <c:delete val="1"/>
        <c:axPos val="b"/>
        <c:majorGridlines>
          <c:spPr>
            <a:ln w="9525">
              <a:solidFill>
                <a:schemeClr val="lt1">
                  <a:lumMod val="50000"/>
                </a:schemeClr>
              </a:solidFill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1769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5500855241756137"/>
          <c:y val="0.11751950871809097"/>
          <c:w val="0.73089549744880455"/>
          <c:h val="0.85087377744574766"/>
        </c:manualLayout>
      </c:layout>
      <c:bar3D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317699632"/>
        <c:axId val="317700880"/>
        <c:axId val="0"/>
      </c:bar3DChart>
      <c:catAx>
        <c:axId val="3176996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7700880"/>
        <c:crosses val="autoZero"/>
        <c:auto val="1"/>
        <c:lblAlgn val="ctr"/>
        <c:lblOffset val="100"/>
        <c:noMultiLvlLbl val="0"/>
      </c:catAx>
      <c:valAx>
        <c:axId val="317700880"/>
        <c:scaling>
          <c:orientation val="minMax"/>
        </c:scaling>
        <c:delete val="1"/>
        <c:axPos val="b"/>
        <c:majorGridlines>
          <c:spPr>
            <a:ln w="9525">
              <a:solidFill>
                <a:schemeClr val="lt1">
                  <a:lumMod val="50000"/>
                </a:schemeClr>
              </a:solidFill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1769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de-AT"/>
              <a:t>Punkte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9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488-42CD-8A4B-826326462DD7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9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488-42CD-8A4B-826326462DD7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9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488-42CD-8A4B-826326462DD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488-42CD-8A4B-826326462DD7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488-42CD-8A4B-826326462DD7}"/>
              </c:ext>
            </c:extLst>
          </c:dPt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Tabelle1!$B$7:$B$11</c:f>
              <c:numCache>
                <c:formatCode>General</c:formatCode>
                <c:ptCount val="5"/>
                <c:pt idx="0">
                  <c:v>144</c:v>
                </c:pt>
                <c:pt idx="1">
                  <c:v>150</c:v>
                </c:pt>
                <c:pt idx="2">
                  <c:v>160</c:v>
                </c:pt>
                <c:pt idx="3">
                  <c:v>149</c:v>
                </c:pt>
                <c:pt idx="4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88-42CD-8A4B-826326462D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484702440"/>
        <c:axId val="484704408"/>
        <c:axId val="0"/>
      </c:bar3DChart>
      <c:catAx>
        <c:axId val="484702440"/>
        <c:scaling>
          <c:orientation val="minMax"/>
        </c:scaling>
        <c:delete val="1"/>
        <c:axPos val="l"/>
        <c:majorTickMark val="none"/>
        <c:minorTickMark val="none"/>
        <c:tickLblPos val="nextTo"/>
        <c:crossAx val="484704408"/>
        <c:crosses val="autoZero"/>
        <c:auto val="1"/>
        <c:lblAlgn val="ctr"/>
        <c:lblOffset val="100"/>
        <c:noMultiLvlLbl val="0"/>
      </c:catAx>
      <c:valAx>
        <c:axId val="484704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4702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5500855241756137"/>
          <c:y val="0.11751950871809097"/>
          <c:w val="0.73089549744880455"/>
          <c:h val="0.8508737774457476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Tabelle1!$B$6</c:f>
              <c:strCache>
                <c:ptCount val="1"/>
                <c:pt idx="0">
                  <c:v>Punkte</c:v>
                </c:pt>
              </c:strCache>
            </c:strRef>
          </c:tx>
          <c:spPr>
            <a:solidFill>
              <a:schemeClr val="tx1">
                <a:lumMod val="8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183-4BE3-8C72-473FC1A3E105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183-4BE3-8C72-473FC1A3E105}"/>
              </c:ext>
            </c:extLst>
          </c:dPt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151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183-4BE3-8C72-473FC1A3E105}"/>
                </c:ext>
              </c:extLst>
            </c:dLbl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Tabelle1!$A$7:$A$11</c:f>
              <c:strCache>
                <c:ptCount val="5"/>
                <c:pt idx="0">
                  <c:v>Mittelschulen</c:v>
                </c:pt>
                <c:pt idx="1">
                  <c:v>alle Schultypen</c:v>
                </c:pt>
                <c:pt idx="2">
                  <c:v>AHS (Gymnasien)</c:v>
                </c:pt>
                <c:pt idx="3">
                  <c:v>MS Stams Rietz 3a, 3b</c:v>
                </c:pt>
                <c:pt idx="4">
                  <c:v>MS Stams Rietz AHS</c:v>
                </c:pt>
              </c:strCache>
            </c:strRef>
          </c:cat>
          <c:val>
            <c:numRef>
              <c:f>Tabelle1!$B$7:$B$11</c:f>
              <c:numCache>
                <c:formatCode>General</c:formatCode>
                <c:ptCount val="5"/>
                <c:pt idx="0">
                  <c:v>144</c:v>
                </c:pt>
                <c:pt idx="1">
                  <c:v>150</c:v>
                </c:pt>
                <c:pt idx="2">
                  <c:v>160</c:v>
                </c:pt>
                <c:pt idx="3">
                  <c:v>151</c:v>
                </c:pt>
                <c:pt idx="4">
                  <c:v>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83-4BE3-8C72-473FC1A3E1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317699632"/>
        <c:axId val="317700880"/>
        <c:axId val="0"/>
      </c:bar3DChart>
      <c:catAx>
        <c:axId val="3176996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7700880"/>
        <c:crosses val="autoZero"/>
        <c:auto val="1"/>
        <c:lblAlgn val="ctr"/>
        <c:lblOffset val="100"/>
        <c:noMultiLvlLbl val="0"/>
      </c:catAx>
      <c:valAx>
        <c:axId val="317700880"/>
        <c:scaling>
          <c:orientation val="minMax"/>
        </c:scaling>
        <c:delete val="1"/>
        <c:axPos val="b"/>
        <c:majorGridlines>
          <c:spPr>
            <a:ln w="9525">
              <a:solidFill>
                <a:schemeClr val="lt1">
                  <a:lumMod val="50000"/>
                </a:schemeClr>
              </a:solidFill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1769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51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39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633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8409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948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600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0392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872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860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47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85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51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40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20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22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7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739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67A9A-0AEC-403A-AE8B-085723D3B327}" type="datetimeFigureOut">
              <a:rPr lang="de-DE" smtClean="0"/>
              <a:t>09.02.2023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0AE25-C625-46CA-9F48-082FADCCD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452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MS Stams-Rietz</a:t>
            </a:r>
          </a:p>
        </p:txBody>
      </p:sp>
      <p:pic>
        <p:nvPicPr>
          <p:cNvPr id="2050" name="Picture 2" descr="https://ms-stams-rietz.tsn.at/sites/default/files/styles/header_image_desktop_large/public/2020-05/3_3.JPG?h=1a58da2d&amp;itok=zJBgumfv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9" y="2758385"/>
            <a:ext cx="12193719" cy="348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7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0CB53B-11AE-12FE-28DD-4C82A17C6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/>
          <a:lstStyle/>
          <a:p>
            <a:r>
              <a:rPr lang="de-DE" b="1" dirty="0"/>
              <a:t>IKM Plus</a:t>
            </a:r>
            <a:r>
              <a:rPr lang="de-DE" dirty="0"/>
              <a:t/>
            </a:r>
            <a:br>
              <a:rPr lang="de-DE" dirty="0"/>
            </a:br>
            <a:r>
              <a:rPr lang="de-DE" sz="4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Auswertung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FC3FB16-208C-7951-3A65-7378721F3D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600" b="1" dirty="0"/>
              <a:t>3a, 3b</a:t>
            </a:r>
          </a:p>
          <a:p>
            <a:r>
              <a:rPr lang="de-DE" sz="2800" dirty="0"/>
              <a:t>Dezember 2022</a:t>
            </a:r>
          </a:p>
        </p:txBody>
      </p:sp>
    </p:spTree>
    <p:extLst>
      <p:ext uri="{BB962C8B-B14F-4D97-AF65-F5344CB8AC3E}">
        <p14:creationId xmlns:p14="http://schemas.microsoft.com/office/powerpoint/2010/main" val="224563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ZIELE von IKM PLUS </a:t>
            </a:r>
            <a:r>
              <a:rPr lang="de-AT" sz="2700" dirty="0"/>
              <a:t>(</a:t>
            </a:r>
            <a:r>
              <a:rPr lang="de-AT" sz="2700" b="1" dirty="0">
                <a:solidFill>
                  <a:srgbClr val="FFFF00"/>
                </a:solidFill>
              </a:rPr>
              <a:t>I</a:t>
            </a:r>
            <a:r>
              <a:rPr lang="de-AT" sz="2700" dirty="0"/>
              <a:t>ndividuelle-</a:t>
            </a:r>
            <a:r>
              <a:rPr lang="de-AT" sz="2700" b="1" dirty="0">
                <a:solidFill>
                  <a:srgbClr val="FFFF00"/>
                </a:solidFill>
              </a:rPr>
              <a:t>K</a:t>
            </a:r>
            <a:r>
              <a:rPr lang="de-AT" sz="2700" dirty="0"/>
              <a:t>ompetenz-</a:t>
            </a:r>
            <a:r>
              <a:rPr lang="de-AT" sz="2700" b="1" dirty="0">
                <a:solidFill>
                  <a:srgbClr val="FFFF00"/>
                </a:solidFill>
              </a:rPr>
              <a:t>M</a:t>
            </a:r>
            <a:r>
              <a:rPr lang="de-AT" sz="2700" dirty="0"/>
              <a:t>essung)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10231"/>
          </a:xfrm>
        </p:spPr>
        <p:txBody>
          <a:bodyPr>
            <a:normAutofit/>
          </a:bodyPr>
          <a:lstStyle/>
          <a:p>
            <a:r>
              <a:rPr lang="de-AT" sz="2800" b="1" dirty="0"/>
              <a:t>Erfassung fachbezogener </a:t>
            </a:r>
            <a:r>
              <a:rPr lang="de-AT" sz="2800" dirty="0"/>
              <a:t>und zur</a:t>
            </a:r>
            <a:r>
              <a:rPr lang="de-AT" sz="2800" b="1" dirty="0"/>
              <a:t> Einschätzung fächerübergreifender Kompetenzen </a:t>
            </a:r>
            <a:r>
              <a:rPr lang="de-AT" sz="2800" dirty="0"/>
              <a:t>von Schülerinnen und Schülern.</a:t>
            </a:r>
          </a:p>
          <a:p>
            <a:r>
              <a:rPr lang="de-AT" sz="2800" b="1" dirty="0"/>
              <a:t>Kompetenzen erfassen und Lernfortschritte beobachten</a:t>
            </a:r>
          </a:p>
          <a:p>
            <a:r>
              <a:rPr lang="de-AT" sz="2800" b="1" dirty="0"/>
              <a:t>Schülerinnen und Schüler fördern und Unterricht gestalten</a:t>
            </a:r>
          </a:p>
          <a:p>
            <a:r>
              <a:rPr lang="de-AT" sz="2800" b="1" dirty="0"/>
              <a:t>Unterricht und Schule weiterentwickeln und Bildungsqualität sichern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5283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96773520-E025-3C0E-8130-93EC6AEB7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>
            <a:normAutofit/>
          </a:bodyPr>
          <a:lstStyle/>
          <a:p>
            <a:r>
              <a:rPr lang="de-DE" sz="4000" dirty="0"/>
              <a:t>ENGLISCH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6A003CB1-62B9-B69F-5C91-1ABADF7B20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196292"/>
              </p:ext>
            </p:extLst>
          </p:nvPr>
        </p:nvGraphicFramePr>
        <p:xfrm>
          <a:off x="143774" y="2194705"/>
          <a:ext cx="11898284" cy="4419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C57BD9CB-8EEB-2E73-0F71-4196E5CC692F}"/>
              </a:ext>
            </a:extLst>
          </p:cNvPr>
          <p:cNvSpPr txBox="1"/>
          <p:nvPr/>
        </p:nvSpPr>
        <p:spPr>
          <a:xfrm>
            <a:off x="143711" y="2950354"/>
            <a:ext cx="3074944" cy="327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300" dirty="0"/>
              <a:t>MS Stams Rietz AHS</a:t>
            </a:r>
          </a:p>
          <a:p>
            <a:pPr algn="r"/>
            <a:endParaRPr lang="de-DE" sz="2300" dirty="0"/>
          </a:p>
          <a:p>
            <a:pPr algn="r"/>
            <a:r>
              <a:rPr lang="de-DE" sz="2300" dirty="0"/>
              <a:t>MS Stams Rietz 3a, 3b</a:t>
            </a:r>
          </a:p>
          <a:p>
            <a:pPr algn="r"/>
            <a:endParaRPr lang="de-DE" sz="2300" dirty="0"/>
          </a:p>
          <a:p>
            <a:pPr algn="r"/>
            <a:r>
              <a:rPr lang="de-DE" sz="2300" dirty="0"/>
              <a:t>AHS (Gymnasien)</a:t>
            </a:r>
          </a:p>
          <a:p>
            <a:pPr algn="r"/>
            <a:endParaRPr lang="de-DE" sz="2300" dirty="0"/>
          </a:p>
          <a:p>
            <a:pPr algn="r"/>
            <a:r>
              <a:rPr lang="de-DE" sz="2300" dirty="0"/>
              <a:t>alle Schultypen</a:t>
            </a:r>
          </a:p>
          <a:p>
            <a:pPr algn="r"/>
            <a:endParaRPr lang="de-DE" sz="2300" dirty="0"/>
          </a:p>
          <a:p>
            <a:pPr algn="r"/>
            <a:r>
              <a:rPr lang="de-DE" sz="2300" dirty="0"/>
              <a:t>Mittelschulen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6A003CB1-62B9-B69F-5C91-1ABADF7B20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84849"/>
              </p:ext>
            </p:extLst>
          </p:nvPr>
        </p:nvGraphicFramePr>
        <p:xfrm>
          <a:off x="3262086" y="2315456"/>
          <a:ext cx="8711378" cy="4178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 descr="London Bobby vektor abbildung. Illustration von vektor - 4402706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600" y="138713"/>
            <a:ext cx="2565400" cy="330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78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96773520-E025-3C0E-8130-93EC6AEB7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>
            <a:normAutofit/>
          </a:bodyPr>
          <a:lstStyle/>
          <a:p>
            <a:r>
              <a:rPr lang="de-DE" sz="4000" dirty="0"/>
              <a:t>DEUTSCH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6A003CB1-62B9-B69F-5C91-1ABADF7B20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196292"/>
              </p:ext>
            </p:extLst>
          </p:nvPr>
        </p:nvGraphicFramePr>
        <p:xfrm>
          <a:off x="143774" y="2194705"/>
          <a:ext cx="11898284" cy="4419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C57BD9CB-8EEB-2E73-0F71-4196E5CC692F}"/>
              </a:ext>
            </a:extLst>
          </p:cNvPr>
          <p:cNvSpPr txBox="1"/>
          <p:nvPr/>
        </p:nvSpPr>
        <p:spPr>
          <a:xfrm>
            <a:off x="143711" y="2950354"/>
            <a:ext cx="3074944" cy="327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300" dirty="0"/>
              <a:t>MS Stams Rietz AHS</a:t>
            </a:r>
          </a:p>
          <a:p>
            <a:pPr algn="r"/>
            <a:endParaRPr lang="de-DE" sz="2300" dirty="0"/>
          </a:p>
          <a:p>
            <a:pPr algn="r"/>
            <a:r>
              <a:rPr lang="de-DE" sz="2300" dirty="0"/>
              <a:t>MS Stams Rietz 3a, 3b</a:t>
            </a:r>
          </a:p>
          <a:p>
            <a:pPr algn="r"/>
            <a:endParaRPr lang="de-DE" sz="2300" dirty="0"/>
          </a:p>
          <a:p>
            <a:pPr algn="r"/>
            <a:r>
              <a:rPr lang="de-DE" sz="2300" dirty="0"/>
              <a:t>AHS (Gymnasien)</a:t>
            </a:r>
          </a:p>
          <a:p>
            <a:pPr algn="r"/>
            <a:endParaRPr lang="de-DE" sz="2300" dirty="0"/>
          </a:p>
          <a:p>
            <a:pPr algn="r"/>
            <a:r>
              <a:rPr lang="de-DE" sz="2300" dirty="0"/>
              <a:t>alle Schultypen</a:t>
            </a:r>
          </a:p>
          <a:p>
            <a:pPr algn="r"/>
            <a:endParaRPr lang="de-DE" sz="2300" dirty="0"/>
          </a:p>
          <a:p>
            <a:pPr algn="r"/>
            <a:r>
              <a:rPr lang="de-DE" sz="2300" dirty="0"/>
              <a:t>Mittelschulen</a:t>
            </a:r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843283"/>
              </p:ext>
            </p:extLst>
          </p:nvPr>
        </p:nvGraphicFramePr>
        <p:xfrm>
          <a:off x="3358896" y="2362200"/>
          <a:ext cx="8357616" cy="4123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4" name="Picture 2" descr="Free Theatre Free Cliparts, Download Free Theatre Free Cliparts png images,  Free ClipArts on Clipart Library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900" y="188356"/>
            <a:ext cx="3063159" cy="266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60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96773520-E025-3C0E-8130-93EC6AEB7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>
            <a:normAutofit/>
          </a:bodyPr>
          <a:lstStyle/>
          <a:p>
            <a:r>
              <a:rPr lang="de-DE" sz="4000" dirty="0"/>
              <a:t>MATHEMATIK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6A003CB1-62B9-B69F-5C91-1ABADF7B20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196292"/>
              </p:ext>
            </p:extLst>
          </p:nvPr>
        </p:nvGraphicFramePr>
        <p:xfrm>
          <a:off x="143774" y="2194705"/>
          <a:ext cx="11898284" cy="4419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C57BD9CB-8EEB-2E73-0F71-4196E5CC692F}"/>
              </a:ext>
            </a:extLst>
          </p:cNvPr>
          <p:cNvSpPr txBox="1"/>
          <p:nvPr/>
        </p:nvSpPr>
        <p:spPr>
          <a:xfrm>
            <a:off x="143711" y="2950354"/>
            <a:ext cx="3074944" cy="327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300" dirty="0"/>
              <a:t>MS Stams Rietz AHS</a:t>
            </a:r>
          </a:p>
          <a:p>
            <a:pPr algn="r"/>
            <a:endParaRPr lang="de-DE" sz="2300" dirty="0"/>
          </a:p>
          <a:p>
            <a:pPr algn="r"/>
            <a:r>
              <a:rPr lang="de-DE" sz="2300" dirty="0"/>
              <a:t>MS Stams Rietz 3a, 3b</a:t>
            </a:r>
          </a:p>
          <a:p>
            <a:pPr algn="r"/>
            <a:endParaRPr lang="de-DE" sz="2300" dirty="0"/>
          </a:p>
          <a:p>
            <a:pPr algn="r"/>
            <a:r>
              <a:rPr lang="de-DE" sz="2300" dirty="0"/>
              <a:t>AHS (Gymnasien)</a:t>
            </a:r>
          </a:p>
          <a:p>
            <a:pPr algn="r"/>
            <a:endParaRPr lang="de-DE" sz="2300" dirty="0"/>
          </a:p>
          <a:p>
            <a:pPr algn="r"/>
            <a:r>
              <a:rPr lang="de-DE" sz="2300" dirty="0"/>
              <a:t>alle Schultypen</a:t>
            </a:r>
          </a:p>
          <a:p>
            <a:pPr algn="r"/>
            <a:endParaRPr lang="de-DE" sz="2300" dirty="0"/>
          </a:p>
          <a:p>
            <a:pPr algn="r"/>
            <a:r>
              <a:rPr lang="de-DE" sz="2300" dirty="0"/>
              <a:t>Mittelschulen</a:t>
            </a:r>
          </a:p>
        </p:txBody>
      </p:sp>
      <p:pic>
        <p:nvPicPr>
          <p:cNvPr id="1036" name="Picture 12" descr="202 Desperate Student Stock Vector Illustration and Royalty Free Desperate  Student Clipar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220200" y="128499"/>
            <a:ext cx="2821856" cy="282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11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MS Stams-Rietz</a:t>
            </a:r>
          </a:p>
        </p:txBody>
      </p:sp>
      <p:pic>
        <p:nvPicPr>
          <p:cNvPr id="3076" name="Picture 4" descr="MS Stams-Rietz"/>
          <p:cNvPicPr>
            <a:picLocks noGrp="1" noChangeAspect="1" noChangeArrowheads="1"/>
          </p:cNvPicPr>
          <p:nvPr>
            <p:ph type="pic" idx="2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6" b="274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MS Stams-Rietz"/>
          <p:cNvPicPr>
            <a:picLocks noGrp="1" noChangeAspect="1" noChangeArrowheads="1"/>
          </p:cNvPicPr>
          <p:nvPr>
            <p:ph type="pic" idx="2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6" b="2746"/>
          <a:stretch>
            <a:fillRect/>
          </a:stretch>
        </p:blipFill>
        <p:spPr bwMode="auto">
          <a:xfrm>
            <a:off x="672337" y="4565931"/>
            <a:ext cx="306350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MS Stams-Rietz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04" r="9829"/>
          <a:stretch/>
        </p:blipFill>
        <p:spPr bwMode="auto">
          <a:xfrm>
            <a:off x="7244477" y="2348112"/>
            <a:ext cx="3049705" cy="156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MS Stams-Rietz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1" b="14657"/>
          <a:stretch/>
        </p:blipFill>
        <p:spPr bwMode="auto">
          <a:xfrm>
            <a:off x="7210619" y="4565932"/>
            <a:ext cx="3054516" cy="15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alle Klassen | MS Stams-Rietz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8"/>
          <a:stretch/>
        </p:blipFill>
        <p:spPr bwMode="auto">
          <a:xfrm>
            <a:off x="3945470" y="4565932"/>
            <a:ext cx="3049701" cy="15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Schulimpressionen | MS Stams-Rietz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17" y="2348112"/>
            <a:ext cx="3076547" cy="151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MS Stams-Rietz"/>
          <p:cNvPicPr>
            <a:picLocks noGrp="1" noChangeAspect="1" noChangeArrowheads="1"/>
          </p:cNvPicPr>
          <p:nvPr>
            <p:ph type="pic" idx="15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5" b="2525"/>
          <a:stretch>
            <a:fillRect/>
          </a:stretch>
        </p:blipFill>
        <p:spPr bwMode="auto">
          <a:xfrm>
            <a:off x="3945470" y="2336873"/>
            <a:ext cx="304970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02741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B88EEEF415A864F964E53BB37A76583" ma:contentTypeVersion="2" ma:contentTypeDescription="Ein neues Dokument erstellen." ma:contentTypeScope="" ma:versionID="eafebbe8c1eb4393ae424cbabe525bc7">
  <xsd:schema xmlns:xsd="http://www.w3.org/2001/XMLSchema" xmlns:xs="http://www.w3.org/2001/XMLSchema" xmlns:p="http://schemas.microsoft.com/office/2006/metadata/properties" xmlns:ns2="eb908616-f458-4649-a950-c2daca87b9a5" targetNamespace="http://schemas.microsoft.com/office/2006/metadata/properties" ma:root="true" ma:fieldsID="bc913e8d8a0532173906130c5e583088" ns2:_="">
    <xsd:import namespace="eb908616-f458-4649-a950-c2daca87b9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08616-f458-4649-a950-c2daca87b9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7BF585-8326-46B0-A160-982DECE49BBB}">
  <ds:schemaRefs>
    <ds:schemaRef ds:uri="http://www.w3.org/XML/1998/namespace"/>
    <ds:schemaRef ds:uri="4fff8700-7222-433e-972c-24f26e49e7c2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45ad432c-57c0-4078-8557-0198d3735de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7A1F241-CB65-41D4-A921-C9F50EA28FC3}"/>
</file>

<file path=customXml/itemProps3.xml><?xml version="1.0" encoding="utf-8"?>
<ds:datastoreItem xmlns:ds="http://schemas.openxmlformats.org/officeDocument/2006/customXml" ds:itemID="{9EDB3110-D1A4-490E-91B4-05ED31534D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0</TotalTime>
  <Words>80</Words>
  <Application>Microsoft Office PowerPoint</Application>
  <PresentationFormat>Breitbild</PresentationFormat>
  <Paragraphs>46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MS Stams-Rietz</vt:lpstr>
      <vt:lpstr>IKM Plus Auswertung</vt:lpstr>
      <vt:lpstr>ZIELE von IKM PLUS (Individuelle-Kompetenz-Messung)</vt:lpstr>
      <vt:lpstr>ENGLISCH</vt:lpstr>
      <vt:lpstr>DEUTSCH</vt:lpstr>
      <vt:lpstr>MATHEMATIK</vt:lpstr>
      <vt:lpstr>MS Stams-Rietz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Wesenjak Walter</dc:creator>
  <cp:lastModifiedBy>Wesenjak Walter</cp:lastModifiedBy>
  <cp:revision>11</cp:revision>
  <dcterms:created xsi:type="dcterms:W3CDTF">2023-01-28T15:55:08Z</dcterms:created>
  <dcterms:modified xsi:type="dcterms:W3CDTF">2023-02-09T09:04:54Z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0x0101003B88EEEF415A864F964E53BB37A76583</vt:lpwstr>
  </property>
</Properties>
</file>